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8" y="285462"/>
            <a:ext cx="3387142" cy="1077218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Les affiches de film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194258" y="2286000"/>
            <a:ext cx="3354945" cy="3785652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Le titre</a:t>
            </a:r>
          </a:p>
          <a:p>
            <a:pPr algn="ctr"/>
            <a:endParaRPr lang="fr-FR" sz="24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Les acteurs/actrices</a:t>
            </a:r>
          </a:p>
          <a:p>
            <a:pPr algn="ctr"/>
            <a:endParaRPr lang="fr-FR" sz="24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Doublé ou version originale</a:t>
            </a:r>
          </a:p>
          <a:p>
            <a:pPr algn="ctr"/>
            <a:endParaRPr lang="fr-FR" sz="24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La date</a:t>
            </a:r>
          </a:p>
          <a:p>
            <a:pPr algn="ctr"/>
            <a:endParaRPr lang="fr-FR" sz="24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Le genre</a:t>
            </a:r>
            <a:endParaRPr lang="fr-FR" sz="2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://www.google.fr/url?source=imglanding&amp;ct=img&amp;q=http://cinefan.c.i.pic.centerblog.net/pngo5dj9.jpg&amp;sa=X&amp;ei=FM_xTpa9F8jy0gGAk8mXAg&amp;ved=0CBAQ8wc&amp;usg=AFQjCNEz-SbgYJ2F5yCr9UqNtkf0sKggd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30766"/>
            <a:ext cx="5150476" cy="686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17</Words>
  <Application>Microsoft Office PowerPoint</Application>
  <PresentationFormat>On-screen Show 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53</cp:revision>
  <dcterms:created xsi:type="dcterms:W3CDTF">2011-09-14T23:22:57Z</dcterms:created>
  <dcterms:modified xsi:type="dcterms:W3CDTF">2011-12-21T12:21:54Z</dcterms:modified>
</cp:coreProperties>
</file>